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8" r:id="rId2"/>
    <p:sldId id="270" r:id="rId3"/>
    <p:sldId id="261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3D428-0DA4-4B8E-A244-1B6732A32E83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ADD42-F947-4751-A128-AE958C237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0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8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7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4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2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12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5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0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3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5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3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82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0DFC71-E762-4564-9CCE-B7045A863EF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0" y="11430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35: </a:t>
            </a:r>
            <a:r>
              <a:rPr lang="es-ES_tradnl" altLang="en-US" kern="0" dirty="0" smtClean="0"/>
              <a:t>¿Cómo continuamos el repaso para el examen del Capitulo 4?</a:t>
            </a:r>
          </a:p>
          <a:p>
            <a:pPr>
              <a:buFontTx/>
              <a:buNone/>
            </a:pPr>
            <a:r>
              <a:rPr lang="es-ES_tradnl" altLang="en-US" sz="2800" i="1" kern="0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food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unit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.</a:t>
            </a:r>
            <a:r>
              <a:rPr lang="es-ES_tradnl" altLang="en-US" i="1" kern="0" dirty="0" smtClean="0"/>
              <a:t> </a:t>
            </a:r>
          </a:p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Actividad Inicial:</a:t>
            </a:r>
            <a:r>
              <a:rPr lang="es-ES_tradnl" altLang="en-US" kern="0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TEXTBOOK: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Copia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5-6</a:t>
            </a:r>
            <a:r>
              <a:rPr lang="en-US" dirty="0"/>
              <a:t> p. 151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7-8</a:t>
            </a:r>
            <a:r>
              <a:rPr lang="en-US" dirty="0"/>
              <a:t> p. 151</a:t>
            </a:r>
          </a:p>
          <a:p>
            <a:pPr>
              <a:buFontTx/>
              <a:buNone/>
            </a:pPr>
            <a:endParaRPr lang="es-ES_tradnl" altLang="en-US" kern="0" dirty="0" smtClean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dirty="0" smtClean="0">
                <a:solidFill>
                  <a:schemeClr val="folHlink"/>
                </a:solidFill>
              </a:rPr>
              <a:t>Me llamo _______ Clase 701</a:t>
            </a:r>
            <a:br>
              <a:rPr lang="en-US" altLang="en-US" sz="3600" kern="0" dirty="0" smtClean="0">
                <a:solidFill>
                  <a:schemeClr val="folHlink"/>
                </a:solidFill>
              </a:rPr>
            </a:br>
            <a:r>
              <a:rPr lang="en-US" altLang="en-US" sz="3600" kern="0" dirty="0" smtClean="0">
                <a:solidFill>
                  <a:schemeClr val="folHlink"/>
                </a:solidFill>
              </a:rPr>
              <a:t>La fecha es el 2 de enero del 2018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6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800" kern="0" smtClean="0">
                <a:solidFill>
                  <a:srgbClr val="FF0000"/>
                </a:solidFill>
              </a:rPr>
              <a:t>Practica</a:t>
            </a:r>
            <a:endParaRPr lang="en-US" altLang="en-US" sz="4800" kern="0" dirty="0">
              <a:solidFill>
                <a:srgbClr val="FF00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1430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chemeClr val="tx2"/>
                </a:solidFill>
              </a:rPr>
              <a:t>Copia y responde como indicado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¿Quién trabaja en el café? (el mesero)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lee el cliente? (el menú)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desea el cliente? (una hamburguesa)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Y, ¿Qué desea beber? (una cola)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¿Escribe el mesero la orden? (si)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paga el cliente? (la cuenta)</a:t>
            </a:r>
            <a:endParaRPr lang="es-ES_tradnl" altLang="en-US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00B050"/>
                </a:solidFill>
              </a:rPr>
              <a:t> </a:t>
            </a:r>
            <a:r>
              <a:rPr lang="en-US" altLang="en-US" dirty="0" smtClean="0"/>
              <a:t>Give </a:t>
            </a:r>
            <a:r>
              <a:rPr lang="en-US" altLang="en-US" dirty="0"/>
              <a:t>the word being defined:</a:t>
            </a:r>
          </a:p>
          <a:p>
            <a:pPr>
              <a:buFontTx/>
              <a:buNone/>
            </a:pPr>
            <a:r>
              <a:rPr lang="en-US" altLang="en-US" dirty="0" smtClean="0"/>
              <a:t>41.Lo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tienes</a:t>
            </a:r>
            <a:r>
              <a:rPr lang="en-US" altLang="en-US" dirty="0"/>
              <a:t>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pagar</a:t>
            </a:r>
            <a:r>
              <a:rPr lang="en-US" altLang="en-US" dirty="0"/>
              <a:t> </a:t>
            </a:r>
            <a:r>
              <a:rPr lang="en-US" altLang="en-US" dirty="0" err="1"/>
              <a:t>cuando</a:t>
            </a:r>
            <a:r>
              <a:rPr lang="en-US" altLang="en-US" dirty="0"/>
              <a:t> comes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______________</a:t>
            </a:r>
          </a:p>
          <a:p>
            <a:pPr>
              <a:buFontTx/>
              <a:buNone/>
            </a:pPr>
            <a:r>
              <a:rPr lang="en-US" altLang="en-US" dirty="0" smtClean="0"/>
              <a:t>42</a:t>
            </a:r>
            <a:r>
              <a:rPr lang="en-US" altLang="en-US" dirty="0"/>
              <a:t>.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lista</a:t>
            </a:r>
            <a:r>
              <a:rPr lang="en-US" altLang="en-US" dirty="0"/>
              <a:t> de </a:t>
            </a:r>
            <a:r>
              <a:rPr lang="en-US" altLang="en-US" dirty="0" err="1"/>
              <a:t>comidas</a:t>
            </a:r>
            <a:r>
              <a:rPr lang="en-US" altLang="en-US" dirty="0"/>
              <a:t>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</a:t>
            </a:r>
          </a:p>
          <a:p>
            <a:pPr>
              <a:buFontTx/>
              <a:buNone/>
            </a:pPr>
            <a:r>
              <a:rPr lang="en-US" altLang="en-US" dirty="0" smtClean="0"/>
              <a:t>43</a:t>
            </a:r>
            <a:r>
              <a:rPr lang="en-US" altLang="en-US" dirty="0"/>
              <a:t>. Dos </a:t>
            </a:r>
            <a:r>
              <a:rPr lang="en-US" altLang="en-US" dirty="0" err="1"/>
              <a:t>meriendas</a:t>
            </a:r>
            <a:r>
              <a:rPr lang="en-US" altLang="en-US" dirty="0"/>
              <a:t> </a:t>
            </a:r>
            <a:r>
              <a:rPr lang="en-US" altLang="en-US" dirty="0" smtClean="0"/>
              <a:t>____________________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44. </a:t>
            </a:r>
            <a:r>
              <a:rPr lang="en-US" altLang="en-US" dirty="0"/>
              <a:t>La persona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trabaja</a:t>
            </a:r>
            <a:r>
              <a:rPr lang="en-US" altLang="en-US" dirty="0"/>
              <a:t> en un </a:t>
            </a:r>
            <a:r>
              <a:rPr lang="en-US" altLang="en-US" dirty="0" err="1"/>
              <a:t>restaurante</a:t>
            </a:r>
            <a:r>
              <a:rPr lang="en-US" altLang="en-US" dirty="0"/>
              <a:t> o cafe 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105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Conjuga</a:t>
            </a:r>
            <a:r>
              <a:rPr lang="en-US" smtClean="0"/>
              <a:t> </a:t>
            </a:r>
            <a:r>
              <a:rPr lang="en-US" i="1" smtClean="0"/>
              <a:t>(*Chart form)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Desear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Beber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Escribir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2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0000"/>
                </a:solidFill>
              </a:rPr>
              <a:t>Tarea</a:t>
            </a:r>
            <a:r>
              <a:rPr lang="en-US" sz="4000" b="1" dirty="0" smtClean="0">
                <a:solidFill>
                  <a:srgbClr val="FF0000"/>
                </a:solidFill>
              </a:rPr>
              <a:t> # 35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/>
              <a:t>UN ALMUERZO ENTRE AMIGOS</a:t>
            </a:r>
          </a:p>
        </p:txBody>
      </p:sp>
    </p:spTree>
    <p:extLst>
      <p:ext uri="{BB962C8B-B14F-4D97-AF65-F5344CB8AC3E}">
        <p14:creationId xmlns:p14="http://schemas.microsoft.com/office/powerpoint/2010/main" val="42931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21184</TotalTime>
  <Words>190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Practica</vt:lpstr>
      <vt:lpstr>Practica</vt:lpstr>
      <vt:lpstr>Tarea # 35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701 La fecha es el 17 de diciembre del 2015</dc:title>
  <dc:creator>Helen Zumaeta</dc:creator>
  <cp:lastModifiedBy>Helen Zumaeta</cp:lastModifiedBy>
  <cp:revision>18</cp:revision>
  <cp:lastPrinted>2015-12-17T00:25:47Z</cp:lastPrinted>
  <dcterms:created xsi:type="dcterms:W3CDTF">2015-12-17T00:24:50Z</dcterms:created>
  <dcterms:modified xsi:type="dcterms:W3CDTF">2018-01-02T17:56:11Z</dcterms:modified>
</cp:coreProperties>
</file>